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16.04.2020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1400" dirty="0"/>
              <a:t>Муниципальное бюджетное дошкольное образовательное учреждение </a:t>
            </a:r>
            <a:br>
              <a:rPr lang="ru-RU" sz="1400" dirty="0"/>
            </a:br>
            <a:r>
              <a:rPr lang="ru-RU" sz="1400" dirty="0"/>
              <a:t>городского округа Королёв Московской области </a:t>
            </a:r>
            <a:br>
              <a:rPr lang="ru-RU" sz="1400" dirty="0"/>
            </a:br>
            <a:r>
              <a:rPr lang="ru-RU" sz="1400" dirty="0"/>
              <a:t>«Детский сад комбинированного вида №15 «Солнышко»</a:t>
            </a:r>
            <a:br>
              <a:rPr lang="ru-RU" sz="1400" dirty="0"/>
            </a:br>
            <a:endParaRPr lang="ru-RU" sz="1400" dirty="0"/>
          </a:p>
        </p:txBody>
      </p:sp>
      <p:sp>
        <p:nvSpPr>
          <p:cNvPr id="5" name="Объект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Консультация для педагогов</a:t>
            </a:r>
          </a:p>
          <a:p>
            <a:pPr marL="0" indent="0" algn="ctr"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«Технология сохранения и стимулирования здоровья – пальчиковая гимнастика»</a:t>
            </a:r>
          </a:p>
          <a:p>
            <a:pPr marL="0" indent="0" algn="ctr">
              <a:buNone/>
            </a:pPr>
            <a:endParaRPr lang="ru-RU" dirty="0"/>
          </a:p>
          <a:p>
            <a:pPr marL="0" indent="0" algn="r">
              <a:buNone/>
            </a:pP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Подготовила: инструктор по физкультуре</a:t>
            </a:r>
          </a:p>
          <a:p>
            <a:pPr marL="0" indent="0" algn="r">
              <a:buNone/>
            </a:pPr>
            <a:r>
              <a:rPr lang="ru-RU" sz="1800" dirty="0" err="1" smtClean="0">
                <a:solidFill>
                  <a:schemeClr val="accent1">
                    <a:lumMod val="75000"/>
                  </a:schemeClr>
                </a:solidFill>
              </a:rPr>
              <a:t>Баюнова</a:t>
            </a:r>
            <a:r>
              <a:rPr lang="ru-RU" sz="1800" dirty="0" smtClean="0">
                <a:solidFill>
                  <a:schemeClr val="accent1">
                    <a:lumMod val="75000"/>
                  </a:schemeClr>
                </a:solidFill>
              </a:rPr>
              <a:t> Ольга Викторовна</a:t>
            </a:r>
          </a:p>
          <a:p>
            <a:pPr marL="0" indent="0" algn="r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ru-RU" sz="1600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ru-RU" sz="1600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ru-RU" sz="1400" dirty="0" smtClean="0">
                <a:solidFill>
                  <a:schemeClr val="accent1">
                    <a:lumMod val="75000"/>
                  </a:schemeClr>
                </a:solidFill>
              </a:rPr>
              <a:t>2020г.</a:t>
            </a:r>
            <a:endParaRPr lang="ru-RU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26" name="Picture 2" descr="C:\Users\Ярослав\Desktop\kill me2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509120"/>
            <a:ext cx="2778791" cy="1516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51958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67644" y="1484784"/>
            <a:ext cx="5976664" cy="1143000"/>
          </a:xfrm>
        </p:spPr>
        <p:txBody>
          <a:bodyPr/>
          <a:lstStyle/>
          <a:p>
            <a:pPr algn="ctr"/>
            <a:r>
              <a:rPr lang="ru-RU" b="1" i="1" u="sng" dirty="0" smtClean="0"/>
              <a:t>Творческих успехов!</a:t>
            </a:r>
            <a:endParaRPr lang="ru-RU" b="1" i="1" u="sng" dirty="0"/>
          </a:p>
        </p:txBody>
      </p:sp>
      <p:pic>
        <p:nvPicPr>
          <p:cNvPr id="7" name="Picture 2" descr="C:\Users\Ярослав\Desktop\kill me2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1370" y="188513"/>
            <a:ext cx="1649038" cy="9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Ярослав\Desktop\kill me2\s1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3861047"/>
            <a:ext cx="4752528" cy="2594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1735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827584" y="2204864"/>
            <a:ext cx="74168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/>
              <a:t>Чем больше мастерства в детской руке, тем умнее </a:t>
            </a:r>
            <a:r>
              <a:rPr lang="ru-RU" sz="3200" b="1" dirty="0" smtClean="0"/>
              <a:t>ребенок </a:t>
            </a:r>
          </a:p>
          <a:p>
            <a:endParaRPr lang="ru-RU" dirty="0"/>
          </a:p>
          <a:p>
            <a:pPr algn="r"/>
            <a:r>
              <a:rPr lang="ru-RU" dirty="0" smtClean="0"/>
              <a:t>В</a:t>
            </a:r>
            <a:r>
              <a:rPr lang="ru-RU" dirty="0"/>
              <a:t>. А. Сухомлинский </a:t>
            </a:r>
          </a:p>
        </p:txBody>
      </p:sp>
      <p:pic>
        <p:nvPicPr>
          <p:cNvPr id="6" name="Picture 2" descr="C:\Users\Ярослав\Desktop\kill me2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005064"/>
            <a:ext cx="3438406" cy="1876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44520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1700808"/>
            <a:ext cx="820891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err="1"/>
              <a:t>Здоровьесберегающая</a:t>
            </a:r>
            <a:r>
              <a:rPr lang="ru-RU" sz="2400" dirty="0"/>
              <a:t> технология – это система мер, включающая взаимосвязь и взаимодействие всех факторов образовательной среды, направленных на сохранение здоровья ребенка на всех этапах его обучения и развития. </a:t>
            </a:r>
            <a:endParaRPr lang="ru-RU" sz="2400" dirty="0" smtClean="0"/>
          </a:p>
          <a:p>
            <a:pPr algn="just"/>
            <a:r>
              <a:rPr lang="ru-RU" sz="2400" b="1" dirty="0" smtClean="0"/>
              <a:t>Цель </a:t>
            </a:r>
            <a:r>
              <a:rPr lang="ru-RU" sz="2400" dirty="0" err="1"/>
              <a:t>здоровьесберегающих</a:t>
            </a:r>
            <a:r>
              <a:rPr lang="ru-RU" sz="2400" dirty="0"/>
              <a:t> образовательных технологий - обеспечить дошкольнику возможность сохранения здоровья, сформировать у него необходимые знания, умения и навыки по здоровому образу жизни, научить использовать полученные знания в повседневной жизни.</a:t>
            </a:r>
          </a:p>
        </p:txBody>
      </p:sp>
      <p:pic>
        <p:nvPicPr>
          <p:cNvPr id="4" name="Picture 2" descr="C:\Users\Ярослав\Desktop\kill me2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0713" y="44624"/>
            <a:ext cx="1978846" cy="1080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67294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4207" y="1772816"/>
            <a:ext cx="8064896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/>
              <a:t>Пальчиковая гимнастика относится к направлению «Технологии сохранения и стимулирования здоровья». Позволяет устанавливать контакт с ребенком и вызывает у него массу положительных эмоций. Пальчиковая гимнастика проводится индивидуально с каждым ребенком, каждый день в удобное время. Пальчиковые игры помогают совершенствовать движения рук, развивать психические процессы: произвольное внимание, логическое мышление, слуховое восприятие, память, речь детей, развивать мелкую моторику пальцев, кистей </a:t>
            </a:r>
            <a:r>
              <a:rPr lang="ru-RU" sz="2400" dirty="0" smtClean="0"/>
              <a:t>рук.</a:t>
            </a:r>
            <a:r>
              <a:rPr lang="ru-RU" sz="2400" dirty="0"/>
              <a:t/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3" name="Picture 2" descr="C:\Users\Ярослав\Desktop\kill me2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385869"/>
            <a:ext cx="2540971" cy="1386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03648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628800"/>
            <a:ext cx="7992888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/>
              <a:t>Влияние воздействия руки на мозг человека было известно очень давно. В головном мозгу речевая область расположена рядом с двигательной областью. Обычно ребенок, имеющий высокий уровень развития мелкой моторики руки, умеет логически рассуждать, у него развита память, внимание, связная </a:t>
            </a:r>
            <a:r>
              <a:rPr lang="ru-RU" sz="2000" dirty="0" smtClean="0"/>
              <a:t>речь.</a:t>
            </a:r>
          </a:p>
          <a:p>
            <a:pPr indent="457200" algn="just"/>
            <a:r>
              <a:rPr lang="ru-RU" sz="2000" dirty="0" smtClean="0"/>
              <a:t>Слабую </a:t>
            </a:r>
            <a:r>
              <a:rPr lang="ru-RU" sz="2000" dirty="0"/>
              <a:t>руку дошкольника надо развивать. Пальчиковая гимнастика для детей или упражнения для развития пальчиков — эффективный способ развития мелкой моторики. Она положительно влияет на развитие речи, а также переключает малыша на его телесные ощущения, таким образом, успокаивая его. Пальчиковая гимнастика для детей усиливает согласованную деятельность речевых зон и способствует лучшему развитию памяти и воображения малыша, а его пальцы и кисти рук приобретают гибкость и ловкость. </a:t>
            </a:r>
          </a:p>
        </p:txBody>
      </p:sp>
      <p:pic>
        <p:nvPicPr>
          <p:cNvPr id="3" name="Picture 2" descr="C:\Users\Ярослав\Desktop\kill me2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718" y="400075"/>
            <a:ext cx="2251099" cy="1228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63124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980728"/>
            <a:ext cx="871296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dirty="0"/>
              <a:t>«Пальчиковые игры» — это инсценировка каких-либо рифмованных историй, сказок при помощи пальцев. «Пальчиковые игры» являются очень важной частью работы по развитию мелкой моторики. </a:t>
            </a:r>
            <a:r>
              <a:rPr lang="ru-RU" dirty="0" smtClean="0"/>
              <a:t>Они </a:t>
            </a:r>
            <a:r>
              <a:rPr lang="ru-RU" dirty="0"/>
              <a:t>способствуют развитию речи, творческой деятельности. «Пальчиковые игры» как бы отображают реальность окружающего мира — предметы, животных, людей, их деятельность, явления природы. В ходе «пальчиковых игр» дети, повторяя движения взрослых, активизируют моторику </a:t>
            </a:r>
            <a:r>
              <a:rPr lang="ru-RU" dirty="0" smtClean="0"/>
              <a:t>рук, тем </a:t>
            </a:r>
            <a:r>
              <a:rPr lang="ru-RU" dirty="0"/>
              <a:t>самым вырабатывается ловкость, умение управлять своими движениями, концентрировать внимание на одном виде деятельности. Благодаря таким играм ребёнок получает разнообразные сенсорные впечатления, у него развивается внимательность и способность сосредотачиваться. Такие игры формируют добрые взаимоотношения между детьми, а также между взрослым и </a:t>
            </a:r>
            <a:r>
              <a:rPr lang="ru-RU" dirty="0" smtClean="0"/>
              <a:t>ребёнком.</a:t>
            </a:r>
          </a:p>
          <a:p>
            <a:pPr indent="457200" algn="just"/>
            <a:r>
              <a:rPr lang="ru-RU" dirty="0" smtClean="0"/>
              <a:t>Одни </a:t>
            </a:r>
            <a:r>
              <a:rPr lang="ru-RU" dirty="0"/>
              <a:t>пальчиковые игры готовят малыша к счёту, в других — ребёнок должен действовать, используя обе руки, что помогает лучше осознать понятия выше и ниже, сверху и снизу, право и лево. Игры, в которых малыш ловит или гладит руку взрослого или другого ребёнка, хлопает его по руке, или загибает пальцы партнёра, </a:t>
            </a:r>
            <a:r>
              <a:rPr lang="ru-RU" dirty="0" smtClean="0"/>
              <a:t>важны </a:t>
            </a:r>
            <a:r>
              <a:rPr lang="ru-RU" dirty="0"/>
              <a:t>для формирования чувства уверенности у ребёнка. В результате пальчиковых упражнений кисти рук и пальцы приобретут силу, хорошую подвижность и гибкость, а это в дальнейшем облегчит овладение навыком письма.</a:t>
            </a:r>
          </a:p>
        </p:txBody>
      </p:sp>
      <p:pic>
        <p:nvPicPr>
          <p:cNvPr id="3" name="Picture 2" descr="C:\Users\Ярослав\Desktop\kill me2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598982"/>
            <a:ext cx="694698" cy="3791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Ярослав\Desktop\kill me2\s1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016" y="6241954"/>
            <a:ext cx="928015" cy="506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4929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692696"/>
            <a:ext cx="849694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/>
              <a:t>Приступая к работе, следует помнить о следующих принципах проведения занятий. </a:t>
            </a:r>
          </a:p>
          <a:p>
            <a:pPr indent="457200" algn="just"/>
            <a:r>
              <a:rPr lang="ru-RU" sz="2000" dirty="0"/>
              <a:t>Перед игрой необходимо обсудить с ребёнком её содержание, сразу при этом отрабатываются необходимые жесты, комбинации пальцев, движения. Это позволит не только приготовить детей к правильному выполнению упражнения, но и создаст положительный эмоциональный настрой. </a:t>
            </a:r>
          </a:p>
          <a:p>
            <a:pPr indent="457200" algn="just"/>
            <a:r>
              <a:rPr lang="ru-RU" sz="2000" dirty="0"/>
              <a:t>Перед началом упражнения дети разогревают ладошки поглаживанием до приятного ощущения тепла. </a:t>
            </a:r>
          </a:p>
          <a:p>
            <a:pPr indent="457200" algn="just"/>
            <a:r>
              <a:rPr lang="ru-RU" sz="2000" dirty="0"/>
              <a:t>Все упражнения выполняются в медленном темпе, сначала одной рукой, если не предусмотрено участие обеих рук, затем другой, а потом двумя руками одновременно. </a:t>
            </a:r>
          </a:p>
          <a:p>
            <a:pPr indent="457200" algn="just"/>
            <a:r>
              <a:rPr lang="ru-RU" sz="2000" dirty="0"/>
              <a:t>Демонстрируйте собственную увлечённость игрой. Необходимо вовлекать, по возможности, все пальцы рук. Следите, чтобы ребёнок правильно воспроизводил и удерживал положение кисти или пальцев и правильно переключался с одного движения на другое. При необходимости помогите ребёнку или научите его помогать себе другой рукой. Нужно добиваться, чтобы упражнения выполнялись легко, приносили ребёнку радость, без чрезмерного напряжения рук. </a:t>
            </a:r>
          </a:p>
        </p:txBody>
      </p:sp>
    </p:spTree>
    <p:extLst>
      <p:ext uri="{BB962C8B-B14F-4D97-AF65-F5344CB8AC3E}">
        <p14:creationId xmlns:p14="http://schemas.microsoft.com/office/powerpoint/2010/main" val="201111969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47087" y="1412776"/>
            <a:ext cx="8280920" cy="46782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/>
            <a:r>
              <a:rPr lang="ru-RU" sz="2000" dirty="0"/>
              <a:t>Каждое упражнение имеет своё название, длится несколько минут и повторяется в течение дня 2–3 раза. Любые упражнение будут эффективны только при регулярных занятиях. Занимайтесь ежедневно. Не ставьте перед ребёнком несколько сложных задач сразу, объём внимания ограничен, невыполнимая задача может «отбить» интерес к игре. Выбрав 2–3 упражнения, постепенно заменяйте новыми. </a:t>
            </a:r>
          </a:p>
          <a:p>
            <a:pPr indent="457200" algn="just"/>
            <a:r>
              <a:rPr lang="ru-RU" sz="2000" dirty="0"/>
              <a:t>Для лучшего усвоения к игре можно подобрать соответствующую иллюстрацию. Создаётся зрительный образ. </a:t>
            </a:r>
          </a:p>
          <a:p>
            <a:pPr indent="457200"/>
            <a:r>
              <a:rPr lang="ru-RU" sz="2000" dirty="0"/>
              <a:t>Большое значение отводится «пальчиковой гимнастики» в музыкальном сопровождении. Она дарит много положительных эмоций и очень нравится детям. Стимулируйте подпевание детей, «не замечайте», если они поначалу делают что-то неправильно, поощряйте успехи.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Picture 2" descr="C:\Users\Ярослав\Desktop\kill me2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48318"/>
            <a:ext cx="2316564" cy="1264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309648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1196752"/>
            <a:ext cx="8424936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Библиографическое описание</a:t>
            </a:r>
          </a:p>
          <a:p>
            <a:pPr algn="ctr"/>
            <a:endParaRPr lang="ru-RU" dirty="0" smtClean="0"/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Емельянова</a:t>
            </a:r>
            <a:r>
              <a:rPr lang="ru-RU" dirty="0"/>
              <a:t>, Н. В. Значение пальчиковых игр для развития речи дошкольников / Н. В. Емельянова. — Текст : непосредственный, электронный // Вопросы дошкольной педагогики. — 2016. — № 2 (5). — С. 18-22. — URL: https://moluch.ru/th/1/archive/34/923/ (дата обращения: 14.04.2020</a:t>
            </a:r>
            <a:r>
              <a:rPr lang="ru-RU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ru-RU" dirty="0" smtClean="0"/>
              <a:t>Усачева</a:t>
            </a:r>
            <a:r>
              <a:rPr lang="ru-RU" dirty="0"/>
              <a:t>, Л. В. Пальчиковая гимнастика — </a:t>
            </a:r>
            <a:r>
              <a:rPr lang="ru-RU" dirty="0" err="1"/>
              <a:t>здоровьесберегающая</a:t>
            </a:r>
            <a:r>
              <a:rPr lang="ru-RU" dirty="0"/>
              <a:t> технология сохранения и стимулирования здоровья детей с тяжелыми множественными нарушения развития / Л. В. Усачева. — Текст : непосредственный, электронный // Молодой ученый. — 2018. — № 27 (213). — С. 173-175. — URL: https://moluch.ru/archive/213/51967/ (дата обращения: 14.04.2020).</a:t>
            </a:r>
          </a:p>
        </p:txBody>
      </p:sp>
      <p:pic>
        <p:nvPicPr>
          <p:cNvPr id="3" name="Picture 2" descr="C:\Users\Ярослав\Desktop\kill me2\s120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71251"/>
            <a:ext cx="1886211" cy="1029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Ярослав\Desktop\kill me2\s1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1427" y="637684"/>
            <a:ext cx="2312858" cy="126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048557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57</TotalTime>
  <Words>912</Words>
  <Application>Microsoft Office PowerPoint</Application>
  <PresentationFormat>Экран (4:3)</PresentationFormat>
  <Paragraphs>36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Муниципальное бюджетное дошкольное образовательное учреждение  городского округа Королёв Московской области  «Детский сад комбинированного вида №15 «Солнышко»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Творческих успехов!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 городского округа Королёв Московской области  «Детский сад комбинированного вида №15 «Солнышко» </dc:title>
  <dc:creator>Ярослав</dc:creator>
  <cp:lastModifiedBy>Ярослав</cp:lastModifiedBy>
  <cp:revision>6</cp:revision>
  <dcterms:created xsi:type="dcterms:W3CDTF">2020-04-16T13:46:42Z</dcterms:created>
  <dcterms:modified xsi:type="dcterms:W3CDTF">2020-04-16T14:54:52Z</dcterms:modified>
</cp:coreProperties>
</file>