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62" r:id="rId6"/>
    <p:sldId id="273" r:id="rId7"/>
    <p:sldId id="265" r:id="rId8"/>
    <p:sldId id="266" r:id="rId9"/>
    <p:sldId id="269" r:id="rId10"/>
    <p:sldId id="282" r:id="rId11"/>
    <p:sldId id="275" r:id="rId12"/>
    <p:sldId id="276" r:id="rId13"/>
    <p:sldId id="277" r:id="rId14"/>
    <p:sldId id="279" r:id="rId15"/>
    <p:sldId id="284" r:id="rId16"/>
    <p:sldId id="280" r:id="rId17"/>
    <p:sldId id="28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C253-9F66-444B-BAE4-EE29284E83C4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72E4-EC99-43AB-8682-F3D442EB7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5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94879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городского округа Королёв Московской области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№15 «Солнышко»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56520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«Внедрение авторских дидактических игр способствующих развитию социальной и финансовой грамотности детей старшего дошкольного возраста в образовательном процессе ОП ДО «</a:t>
            </a:r>
            <a:r>
              <a:rPr lang="ru-RU" sz="2800" b="1" dirty="0" err="1">
                <a:solidFill>
                  <a:schemeClr val="tx1"/>
                </a:solidFill>
              </a:rPr>
              <a:t>Афлатот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33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6000"/>
    </mc:Choice>
    <mc:Fallback xmlns="">
      <p:transition spd="slow" advTm="1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3168352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137924" cy="551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04" y="4365104"/>
            <a:ext cx="2064231" cy="22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188641"/>
            <a:ext cx="7772400" cy="6480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«В мире эмоций»</a:t>
            </a: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611560" y="971005"/>
            <a:ext cx="8352928" cy="9458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эмоциональной стабильности и положительной самооценки у детей посредством умения устанавливать связи между разными эмоциями и причинами, которые их вызывают.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1966168"/>
            <a:ext cx="46196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816424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36383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11054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Лэпбук</a:t>
            </a:r>
            <a:endParaRPr lang="ru-RU" sz="4000" dirty="0"/>
          </a:p>
          <a:p>
            <a:pPr algn="ctr"/>
            <a:r>
              <a:rPr lang="ru-RU" sz="4000" dirty="0"/>
              <a:t>«Азбука финансов»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7380" y="1263697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представлений детей об умении вести себя в реальных экономических условиях.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93804"/>
            <a:ext cx="6120680" cy="42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649221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705876" cy="4941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5" y="2996952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7453"/>
            <a:ext cx="2064231" cy="22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6610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«Волшебный банкомат»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554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у детей экономического мышления, которое в дальнейшем поможет им принимать осознанные решения в меняющейся экономической среде.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30" y="1734819"/>
            <a:ext cx="4320480" cy="50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046470" cy="4108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32" y="1124744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3656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4624"/>
            <a:ext cx="878497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разработана и реализуется в системе дополнительного образования детей в подготовительной группе первый год (2018-2019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помогает детям сделать первые шаги в сбережениях и защите ценных вещей, рассказывает им об окружающем мире и сообществе, в котором дети живут, приобщает их к групповым видам деятельности с участием семьи и друзей.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развитие детей посредством закладывания фундамента для дальнейшего социального и финансового образования, которое поможет в будущем стать сильными учениками.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на принципе, что личная, социальная и экономическая составляющие жизни взаимосвязаны.</a:t>
            </a:r>
          </a:p>
          <a:p>
            <a:r>
              <a:rPr lang="ru-RU" dirty="0"/>
              <a:t>                              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3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5000"/>
    </mc:Choice>
    <mc:Fallback xmlns="">
      <p:transition spd="slow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20391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в течении учебного года нами проводились различные мероприятия с детьми и их родителями.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 дети старшего дошкольного возраста имеют дело с ограниченным количеством ресурсов, большую часть времени они зависят от своих родителей и педагогов. Тем не менее, было признано, что их можно научить базовым навыкам, как можно делиться, сберегать и приобретать, сформировать и поддерживать финансовые привычки и практики, которые помогут детям более успешно управлять своей жизнью.</a:t>
            </a:r>
          </a:p>
        </p:txBody>
      </p:sp>
    </p:spTree>
    <p:extLst>
      <p:ext uri="{BB962C8B-B14F-4D97-AF65-F5344CB8AC3E}">
        <p14:creationId xmlns:p14="http://schemas.microsoft.com/office/powerpoint/2010/main" val="7929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5000"/>
    </mc:Choice>
    <mc:Fallback xmlns="">
      <p:transition spd="slow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60" y="188640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показателем реализации задач на наш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является то,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 начала применения программы дети стали больше думать и действовать самостоятельно. Они стали лучше понимать себя, адекватно управлять своими эмоциями, стали способны определять эмоции других детей и взрослых, чтобы выстраивать свое поведение соответственно ситуации. Кроме того, им стало проще устанавливать и поддерживать взаимно положительные отношения с другими людьми. Дети учатся ставить для себя цели, управлять финансами (сначала потребности, а потом возможности).</a:t>
            </a:r>
          </a:p>
        </p:txBody>
      </p:sp>
    </p:spTree>
    <p:extLst>
      <p:ext uri="{BB962C8B-B14F-4D97-AF65-F5344CB8AC3E}">
        <p14:creationId xmlns:p14="http://schemas.microsoft.com/office/powerpoint/2010/main" val="42845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5000"/>
    </mc:Choice>
    <mc:Fallback xmlns="">
      <p:transition spd="slow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3"/>
            <a:ext cx="6840760" cy="936104"/>
          </a:xfrm>
        </p:spPr>
        <p:txBody>
          <a:bodyPr>
            <a:normAutofit/>
          </a:bodyPr>
          <a:lstStyle/>
          <a:p>
            <a:r>
              <a:rPr lang="ru-RU" sz="4000" dirty="0"/>
              <a:t>«Школа финансов»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24173"/>
            <a:ext cx="8712968" cy="125269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основ финансовой грамотности у детей дошкольного возраста.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благодаря использованным материалам игры, дети планируют и совершают покупки самостоятельно. Таким образом, дошкольники осваивают базовые принципы использования финансов на личном опыте.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1" y="2276872"/>
            <a:ext cx="6238312" cy="43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2" y="0"/>
            <a:ext cx="4248472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229115"/>
            <a:ext cx="4355976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2736304" cy="2852936"/>
          </a:xfrm>
          <a:prstGeom prst="rect">
            <a:avLst/>
          </a:prstGeom>
        </p:spPr>
      </p:pic>
      <p:sp>
        <p:nvSpPr>
          <p:cNvPr id="6" name="AutoShape 2" descr="C:\Users\1\Desktop\%D0%B0%D1%84%D0%BB%D0%B0%D1%82%D1%83%D0%B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1\Desktop\%D0%B0%D1%84%D0%BB%D0%B0%D1%82%D1%83%D0%B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1\Desktop\33%D0%B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00" y="4125679"/>
            <a:ext cx="2570900" cy="27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</a:rPr>
              <a:t>«Все профессии нужны, все профессии важны»</a:t>
            </a: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241376"/>
            <a:ext cx="8568952" cy="105041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знаний детей о профессиях, учить устанавливать зависимость между результатами трудовой деятельности и профессией человека.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1" y="2060848"/>
            <a:ext cx="5820139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01" y="4015265"/>
            <a:ext cx="2257897" cy="2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72008"/>
            <a:ext cx="4475989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4876"/>
            <a:ext cx="4444013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72008"/>
            <a:ext cx="4368485" cy="32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-243407"/>
            <a:ext cx="7772400" cy="1008112"/>
          </a:xfrm>
        </p:spPr>
        <p:txBody>
          <a:bodyPr>
            <a:normAutofit/>
          </a:bodyPr>
          <a:lstStyle/>
          <a:p>
            <a:r>
              <a:rPr lang="ru-RU" sz="4000" dirty="0"/>
              <a:t>«Моя семья»</a:t>
            </a: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540060"/>
            <a:ext cx="8208912" cy="936104"/>
          </a:xfrm>
        </p:spPr>
        <p:txBody>
          <a:bodyPr>
            <a:normAutofit lnSpcReduction="10000"/>
          </a:bodyPr>
          <a:lstStyle/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у детей представлений о членах семьи, понимании роли взрослых и детей в семье.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63587"/>
            <a:ext cx="5730450" cy="42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469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городского округа Королёв Московской области  «Детский сад комбинированного вида №15 «Солнышко»</vt:lpstr>
      <vt:lpstr>Презентация PowerPoint</vt:lpstr>
      <vt:lpstr>Презентация PowerPoint</vt:lpstr>
      <vt:lpstr>Презентация PowerPoint</vt:lpstr>
      <vt:lpstr>«Школа финансов»</vt:lpstr>
      <vt:lpstr>Презентация PowerPoint</vt:lpstr>
      <vt:lpstr>«Все профессии нужны, все профессии важны»</vt:lpstr>
      <vt:lpstr>Презентация PowerPoint</vt:lpstr>
      <vt:lpstr>«Моя 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ЛИНА</cp:lastModifiedBy>
  <cp:revision>62</cp:revision>
  <dcterms:created xsi:type="dcterms:W3CDTF">2019-04-08T06:04:15Z</dcterms:created>
  <dcterms:modified xsi:type="dcterms:W3CDTF">2019-08-25T11:06:38Z</dcterms:modified>
</cp:coreProperties>
</file>