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F2FC"/>
    <a:srgbClr val="CEEC62"/>
    <a:srgbClr val="B3F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312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971631" y="765793"/>
            <a:ext cx="2018400" cy="3429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/>
              <a:t>Директор</a:t>
            </a:r>
            <a:endParaRPr dirty="0"/>
          </a:p>
        </p:txBody>
      </p:sp>
      <p:sp>
        <p:nvSpPr>
          <p:cNvPr id="55" name="Google Shape;55;p13"/>
          <p:cNvSpPr/>
          <p:nvPr/>
        </p:nvSpPr>
        <p:spPr>
          <a:xfrm>
            <a:off x="316436" y="1409982"/>
            <a:ext cx="1589700" cy="372547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 dirty="0"/>
              <a:t>Заместитель директора по ВМР</a:t>
            </a:r>
            <a:endParaRPr sz="900" dirty="0"/>
          </a:p>
        </p:txBody>
      </p:sp>
      <p:sp>
        <p:nvSpPr>
          <p:cNvPr id="56" name="Google Shape;56;p13"/>
          <p:cNvSpPr/>
          <p:nvPr/>
        </p:nvSpPr>
        <p:spPr>
          <a:xfrm>
            <a:off x="2686440" y="1391294"/>
            <a:ext cx="1371987" cy="365416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 dirty="0"/>
              <a:t>заместитель директора по АХР</a:t>
            </a:r>
            <a:endParaRPr sz="1000" dirty="0"/>
          </a:p>
        </p:txBody>
      </p:sp>
      <p:sp>
        <p:nvSpPr>
          <p:cNvPr id="57" name="Google Shape;57;p13"/>
          <p:cNvSpPr/>
          <p:nvPr/>
        </p:nvSpPr>
        <p:spPr>
          <a:xfrm>
            <a:off x="4488500" y="1379037"/>
            <a:ext cx="1657361" cy="374566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 dirty="0"/>
              <a:t>з</a:t>
            </a:r>
            <a:r>
              <a:rPr lang="ru" sz="1000" dirty="0"/>
              <a:t>аместитель директора по безопасности</a:t>
            </a:r>
            <a:endParaRPr sz="1000" dirty="0"/>
          </a:p>
        </p:txBody>
      </p:sp>
      <p:sp>
        <p:nvSpPr>
          <p:cNvPr id="58" name="Google Shape;58;p13"/>
          <p:cNvSpPr/>
          <p:nvPr/>
        </p:nvSpPr>
        <p:spPr>
          <a:xfrm>
            <a:off x="343399" y="2046574"/>
            <a:ext cx="1393120" cy="2821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 dirty="0"/>
              <a:t>Старший воспитатель</a:t>
            </a:r>
            <a:endParaRPr sz="900" dirty="0"/>
          </a:p>
        </p:txBody>
      </p:sp>
      <p:sp>
        <p:nvSpPr>
          <p:cNvPr id="59" name="Google Shape;59;p13"/>
          <p:cNvSpPr/>
          <p:nvPr/>
        </p:nvSpPr>
        <p:spPr>
          <a:xfrm>
            <a:off x="2666461" y="2132615"/>
            <a:ext cx="1461000" cy="412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/>
              <a:t>Завхоз</a:t>
            </a:r>
            <a:endParaRPr sz="900"/>
          </a:p>
        </p:txBody>
      </p:sp>
      <p:sp>
        <p:nvSpPr>
          <p:cNvPr id="60" name="Google Shape;60;p13"/>
          <p:cNvSpPr/>
          <p:nvPr/>
        </p:nvSpPr>
        <p:spPr>
          <a:xfrm>
            <a:off x="332198" y="4321369"/>
            <a:ext cx="1393119" cy="338646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 dirty="0"/>
              <a:t>Инструктор по физической культуре</a:t>
            </a:r>
            <a:endParaRPr sz="800" dirty="0"/>
          </a:p>
        </p:txBody>
      </p:sp>
      <p:sp>
        <p:nvSpPr>
          <p:cNvPr id="61" name="Google Shape;61;p13"/>
          <p:cNvSpPr/>
          <p:nvPr/>
        </p:nvSpPr>
        <p:spPr>
          <a:xfrm>
            <a:off x="335672" y="3834409"/>
            <a:ext cx="1393121" cy="303875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 dirty="0"/>
              <a:t>Учитель логопед</a:t>
            </a:r>
            <a:endParaRPr sz="900" dirty="0"/>
          </a:p>
        </p:txBody>
      </p:sp>
      <p:sp>
        <p:nvSpPr>
          <p:cNvPr id="62" name="Google Shape;62;p13"/>
          <p:cNvSpPr/>
          <p:nvPr/>
        </p:nvSpPr>
        <p:spPr>
          <a:xfrm>
            <a:off x="343399" y="3455215"/>
            <a:ext cx="1393121" cy="283904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 dirty="0"/>
              <a:t>Педагог-психолог</a:t>
            </a:r>
            <a:endParaRPr sz="900" dirty="0"/>
          </a:p>
        </p:txBody>
      </p:sp>
      <p:sp>
        <p:nvSpPr>
          <p:cNvPr id="63" name="Google Shape;63;p13"/>
          <p:cNvSpPr/>
          <p:nvPr/>
        </p:nvSpPr>
        <p:spPr>
          <a:xfrm>
            <a:off x="343399" y="3035853"/>
            <a:ext cx="1393121" cy="29395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 dirty="0"/>
              <a:t>Музыкальные руководители</a:t>
            </a:r>
            <a:endParaRPr sz="900" dirty="0"/>
          </a:p>
        </p:txBody>
      </p:sp>
      <p:sp>
        <p:nvSpPr>
          <p:cNvPr id="64" name="Google Shape;64;p13"/>
          <p:cNvSpPr/>
          <p:nvPr/>
        </p:nvSpPr>
        <p:spPr>
          <a:xfrm>
            <a:off x="343400" y="2532090"/>
            <a:ext cx="1393120" cy="283544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 dirty="0"/>
              <a:t>Воспитатели</a:t>
            </a:r>
            <a:endParaRPr sz="900" dirty="0"/>
          </a:p>
        </p:txBody>
      </p:sp>
      <p:sp>
        <p:nvSpPr>
          <p:cNvPr id="65" name="Google Shape;65;p13"/>
          <p:cNvSpPr/>
          <p:nvPr/>
        </p:nvSpPr>
        <p:spPr>
          <a:xfrm>
            <a:off x="2638202" y="2815634"/>
            <a:ext cx="1461000" cy="412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 dirty="0"/>
              <a:t>Младший обслуживающий персонал</a:t>
            </a:r>
            <a:endParaRPr sz="900" dirty="0"/>
          </a:p>
        </p:txBody>
      </p:sp>
      <p:sp>
        <p:nvSpPr>
          <p:cNvPr id="66" name="Google Shape;66;p13"/>
          <p:cNvSpPr/>
          <p:nvPr/>
        </p:nvSpPr>
        <p:spPr>
          <a:xfrm>
            <a:off x="7274125" y="3979275"/>
            <a:ext cx="1461000" cy="412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 dirty="0" smtClean="0"/>
              <a:t>Общее родительское собрани</a:t>
            </a:r>
            <a:r>
              <a:rPr lang="ru-RU" sz="900" dirty="0" smtClean="0"/>
              <a:t>е</a:t>
            </a:r>
            <a:endParaRPr sz="9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dirty="0"/>
          </a:p>
        </p:txBody>
      </p:sp>
      <p:sp>
        <p:nvSpPr>
          <p:cNvPr id="67" name="Google Shape;67;p13"/>
          <p:cNvSpPr/>
          <p:nvPr/>
        </p:nvSpPr>
        <p:spPr>
          <a:xfrm>
            <a:off x="7274125" y="3395853"/>
            <a:ext cx="1461000" cy="412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/>
              <a:t>Родительский комитет</a:t>
            </a:r>
            <a:endParaRPr sz="900"/>
          </a:p>
        </p:txBody>
      </p:sp>
      <p:sp>
        <p:nvSpPr>
          <p:cNvPr id="68" name="Google Shape;68;p13"/>
          <p:cNvSpPr/>
          <p:nvPr/>
        </p:nvSpPr>
        <p:spPr>
          <a:xfrm>
            <a:off x="7274125" y="2532090"/>
            <a:ext cx="1461000" cy="412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/>
              <a:t>Методический совет</a:t>
            </a:r>
            <a:endParaRPr sz="900"/>
          </a:p>
        </p:txBody>
      </p:sp>
      <p:sp>
        <p:nvSpPr>
          <p:cNvPr id="69" name="Google Shape;69;p13"/>
          <p:cNvSpPr/>
          <p:nvPr/>
        </p:nvSpPr>
        <p:spPr>
          <a:xfrm>
            <a:off x="7274125" y="2034525"/>
            <a:ext cx="1461000" cy="412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 dirty="0"/>
              <a:t>Педагогический совет</a:t>
            </a:r>
            <a:endParaRPr sz="900" dirty="0"/>
          </a:p>
        </p:txBody>
      </p:sp>
      <p:sp>
        <p:nvSpPr>
          <p:cNvPr id="70" name="Google Shape;70;p13"/>
          <p:cNvSpPr/>
          <p:nvPr/>
        </p:nvSpPr>
        <p:spPr>
          <a:xfrm>
            <a:off x="7274125" y="1341403"/>
            <a:ext cx="1461000" cy="412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 dirty="0"/>
              <a:t>Общее собрание трудового коллектива</a:t>
            </a:r>
            <a:endParaRPr sz="9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63398" y="78494"/>
            <a:ext cx="7533314" cy="3495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Структура и органы управления образовательной организацией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279515" y="1194479"/>
            <a:ext cx="1904" cy="2155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015871" y="1074336"/>
            <a:ext cx="339775" cy="3122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1661020" y="1074336"/>
            <a:ext cx="249981" cy="2670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275127" y="1753603"/>
            <a:ext cx="0" cy="2809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1695118" y="2662358"/>
            <a:ext cx="239060" cy="112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63" idx="3"/>
          </p:cNvCxnSpPr>
          <p:nvPr/>
        </p:nvCxnSpPr>
        <p:spPr>
          <a:xfrm flipH="1" flipV="1">
            <a:off x="1736520" y="3182828"/>
            <a:ext cx="239061" cy="6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56" idx="2"/>
          </p:cNvCxnSpPr>
          <p:nvPr/>
        </p:nvCxnSpPr>
        <p:spPr>
          <a:xfrm flipH="1">
            <a:off x="3370530" y="1756710"/>
            <a:ext cx="1904" cy="3104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59" idx="2"/>
          </p:cNvCxnSpPr>
          <p:nvPr/>
        </p:nvCxnSpPr>
        <p:spPr>
          <a:xfrm>
            <a:off x="3396961" y="2544815"/>
            <a:ext cx="580" cy="257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Соединительная линия уступом 46"/>
          <p:cNvCxnSpPr/>
          <p:nvPr/>
        </p:nvCxnSpPr>
        <p:spPr>
          <a:xfrm>
            <a:off x="4083556" y="1716667"/>
            <a:ext cx="157172" cy="142106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flipH="1">
            <a:off x="4110009" y="3075376"/>
            <a:ext cx="104265" cy="181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Соединительная линия уступом 70"/>
          <p:cNvCxnSpPr/>
          <p:nvPr/>
        </p:nvCxnSpPr>
        <p:spPr>
          <a:xfrm>
            <a:off x="1889703" y="1574002"/>
            <a:ext cx="266613" cy="305124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 flipH="1">
            <a:off x="2041990" y="2673862"/>
            <a:ext cx="643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 flipH="1">
            <a:off x="1975580" y="3168545"/>
            <a:ext cx="985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 flipH="1">
            <a:off x="2018520" y="3597167"/>
            <a:ext cx="556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 flipH="1">
            <a:off x="1989131" y="4004602"/>
            <a:ext cx="850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 flipH="1">
            <a:off x="1764315" y="4612290"/>
            <a:ext cx="2993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>
            <a:off x="1901890" y="2673584"/>
            <a:ext cx="322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/>
          <p:nvPr/>
        </p:nvCxnSpPr>
        <p:spPr>
          <a:xfrm>
            <a:off x="1932048" y="3182828"/>
            <a:ext cx="322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>
            <a:stCxn id="62" idx="3"/>
          </p:cNvCxnSpPr>
          <p:nvPr/>
        </p:nvCxnSpPr>
        <p:spPr>
          <a:xfrm>
            <a:off x="1736520" y="3597167"/>
            <a:ext cx="21167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>
            <a:stCxn id="61" idx="3"/>
          </p:cNvCxnSpPr>
          <p:nvPr/>
        </p:nvCxnSpPr>
        <p:spPr>
          <a:xfrm>
            <a:off x="1728793" y="3986347"/>
            <a:ext cx="235544" cy="1825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/>
          <p:nvPr/>
        </p:nvCxnSpPr>
        <p:spPr>
          <a:xfrm>
            <a:off x="1734646" y="4405832"/>
            <a:ext cx="254485" cy="1419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 стрелкой 106"/>
          <p:cNvCxnSpPr>
            <a:stCxn id="56" idx="3"/>
            <a:endCxn id="57" idx="1"/>
          </p:cNvCxnSpPr>
          <p:nvPr/>
        </p:nvCxnSpPr>
        <p:spPr>
          <a:xfrm flipV="1">
            <a:off x="4058427" y="1566320"/>
            <a:ext cx="430073" cy="768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 стрелкой 108"/>
          <p:cNvCxnSpPr/>
          <p:nvPr/>
        </p:nvCxnSpPr>
        <p:spPr>
          <a:xfrm>
            <a:off x="1978717" y="1506759"/>
            <a:ext cx="661573" cy="347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Соединительная линия уступом 120"/>
          <p:cNvCxnSpPr/>
          <p:nvPr/>
        </p:nvCxnSpPr>
        <p:spPr>
          <a:xfrm>
            <a:off x="1752834" y="2132444"/>
            <a:ext cx="251672" cy="229468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Соединительная линия уступом 126"/>
          <p:cNvCxnSpPr>
            <a:stCxn id="54" idx="3"/>
          </p:cNvCxnSpPr>
          <p:nvPr/>
        </p:nvCxnSpPr>
        <p:spPr>
          <a:xfrm>
            <a:off x="3990031" y="937243"/>
            <a:ext cx="2972831" cy="338412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 стрелкой 128"/>
          <p:cNvCxnSpPr/>
          <p:nvPr/>
        </p:nvCxnSpPr>
        <p:spPr>
          <a:xfrm>
            <a:off x="7045940" y="4253219"/>
            <a:ext cx="185370" cy="83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 стрелкой 130"/>
          <p:cNvCxnSpPr/>
          <p:nvPr/>
        </p:nvCxnSpPr>
        <p:spPr>
          <a:xfrm>
            <a:off x="7004401" y="3739119"/>
            <a:ext cx="2697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 стрелкой 132"/>
          <p:cNvCxnSpPr/>
          <p:nvPr/>
        </p:nvCxnSpPr>
        <p:spPr>
          <a:xfrm flipV="1">
            <a:off x="7004807" y="2808778"/>
            <a:ext cx="226565" cy="18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 стрелкой 134"/>
          <p:cNvCxnSpPr/>
          <p:nvPr/>
        </p:nvCxnSpPr>
        <p:spPr>
          <a:xfrm>
            <a:off x="6995606" y="2328674"/>
            <a:ext cx="227315" cy="34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 стрелкой 136"/>
          <p:cNvCxnSpPr/>
          <p:nvPr/>
        </p:nvCxnSpPr>
        <p:spPr>
          <a:xfrm flipV="1">
            <a:off x="7013196" y="1623769"/>
            <a:ext cx="260929" cy="3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49</Words>
  <Application>Microsoft Office PowerPoint</Application>
  <PresentationFormat>Экран (16:9)</PresentationFormat>
  <Paragraphs>18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Солнышко</dc:creator>
  <cp:lastModifiedBy>Солнышко</cp:lastModifiedBy>
  <cp:revision>5</cp:revision>
  <dcterms:modified xsi:type="dcterms:W3CDTF">2023-05-25T12:55:06Z</dcterms:modified>
</cp:coreProperties>
</file>